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3606" autoAdjust="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08ED-7650-49CA-922E-78CF202BD97C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447800"/>
            <a:ext cx="2550798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3129281"/>
            <a:ext cx="2550797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3771174"/>
            <a:ext cx="5459737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6"/>
            <a:ext cx="302775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ED6F5-DED4-490C-9796-E68A59166E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5734">
            <a:off x="395537" y="332657"/>
            <a:ext cx="4128456" cy="309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3774">
            <a:off x="4369387" y="1268759"/>
            <a:ext cx="4406084" cy="3119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29000"/>
            <a:ext cx="4363849" cy="327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324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Растворы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7"/>
            <a:ext cx="792088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Задачи:</a:t>
            </a:r>
          </a:p>
          <a:p>
            <a:r>
              <a:rPr lang="ru-RU" sz="2800" dirty="0" smtClean="0"/>
              <a:t>Рассмотреть основные понятия темы</a:t>
            </a:r>
          </a:p>
          <a:p>
            <a:r>
              <a:rPr lang="ru-RU" sz="2800" dirty="0" smtClean="0"/>
              <a:t>Изучить классификацию растворов, способы выражения концентрации вещества в растворе</a:t>
            </a:r>
          </a:p>
          <a:p>
            <a:r>
              <a:rPr lang="ru-RU" sz="2800" dirty="0" smtClean="0"/>
              <a:t>Вспомнить о значении растворов в жизни человека</a:t>
            </a:r>
          </a:p>
          <a:p>
            <a:r>
              <a:rPr lang="ru-RU" sz="2800" dirty="0" smtClean="0"/>
              <a:t>Изучить алгоритм решения расчетных задач с использованием массовой доли растворенного вещества</a:t>
            </a:r>
          </a:p>
        </p:txBody>
      </p:sp>
    </p:spTree>
    <p:extLst>
      <p:ext uri="{BB962C8B-B14F-4D97-AF65-F5344CB8AC3E}">
        <p14:creationId xmlns:p14="http://schemas.microsoft.com/office/powerpoint/2010/main" val="293845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548680"/>
            <a:ext cx="8208912" cy="56997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Растворы – это гомогенные (однородные) системы, состоящие из двух и более компонентов и продуктов их взаимодействия (Д,И. Менделеев, 1887 г.)</a:t>
            </a:r>
          </a:p>
          <a:p>
            <a:pPr marL="0" indent="0">
              <a:buNone/>
            </a:pPr>
            <a:endParaRPr lang="ru-RU" sz="1050" dirty="0">
              <a:solidFill>
                <a:schemeClr val="bg1">
                  <a:lumMod val="95000"/>
                  <a:lumOff val="5000"/>
                </a:schemeClr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Раствор – это гомогенная (однородная) система, состоящая из растворенного вещества, растворителя и продуктов их взаимодействия.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81128"/>
            <a:ext cx="3720455" cy="194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32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053542" cy="140053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По агрегатному состоянию 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type="body" idx="1"/>
          </p:nvPr>
        </p:nvSpPr>
        <p:spPr>
          <a:xfrm>
            <a:off x="272901" y="3979069"/>
            <a:ext cx="2210150" cy="5762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сплавы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80112" y="3979069"/>
            <a:ext cx="3210293" cy="57626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морская вода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666456" y="6093296"/>
            <a:ext cx="2199085" cy="576262"/>
          </a:xfrm>
        </p:spPr>
        <p:txBody>
          <a:bodyPr/>
          <a:lstStyle/>
          <a:p>
            <a:pPr algn="ctr"/>
            <a:r>
              <a:rPr lang="ru-RU" sz="2800" dirty="0" smtClean="0"/>
              <a:t>воздух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99406"/>
            <a:ext cx="3884451" cy="258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752" y="1199406"/>
            <a:ext cx="4145737" cy="258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744" y="3933056"/>
            <a:ext cx="3314360" cy="212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По степени дисперсности</a:t>
            </a:r>
            <a:endParaRPr lang="ru-RU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323527" y="1412776"/>
            <a:ext cx="4067175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Грубодисперсные:</a:t>
            </a:r>
          </a:p>
          <a:p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суспензии</a:t>
            </a:r>
          </a:p>
          <a:p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эмульсии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4"/>
          </p:nvPr>
        </p:nvSpPr>
        <p:spPr>
          <a:xfrm>
            <a:off x="1115616" y="5570694"/>
            <a:ext cx="6048672" cy="10986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Тонкодисперсные: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истинные растворы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77" y="1556791"/>
            <a:ext cx="4392439" cy="220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t="10775" r="3958" b="11638"/>
          <a:stretch/>
        </p:blipFill>
        <p:spPr bwMode="auto">
          <a:xfrm rot="21036535">
            <a:off x="485907" y="3222104"/>
            <a:ext cx="36004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5"/>
          <a:stretch/>
        </p:blipFill>
        <p:spPr bwMode="auto">
          <a:xfrm>
            <a:off x="6444208" y="4365104"/>
            <a:ext cx="2527183" cy="222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203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53542" cy="1400530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По количеству растворенного вещества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39552" y="2132856"/>
            <a:ext cx="7848872" cy="41155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Разбавленные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Концентрированные</a:t>
            </a:r>
          </a:p>
          <a:p>
            <a:endParaRPr lang="ru-RU" sz="36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Насыщенные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Ненасыщенные  </a:t>
            </a:r>
            <a:endParaRPr lang="ru-RU" sz="3600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22" y="3717032"/>
            <a:ext cx="4456874" cy="242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33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Массовая доля растворенного вещества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pic>
        <p:nvPicPr>
          <p:cNvPr id="7170" name="Picture 2" descr="http://calc.ru/imgs/articles/21044646005557b403a6b5c5.1050287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21818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546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Растворы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7"/>
            <a:ext cx="792088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Задачи:</a:t>
            </a:r>
          </a:p>
          <a:p>
            <a:r>
              <a:rPr lang="ru-RU" sz="2800" dirty="0" smtClean="0"/>
              <a:t>Рассмотреть основные понятия темы</a:t>
            </a:r>
          </a:p>
          <a:p>
            <a:r>
              <a:rPr lang="ru-RU" sz="2800" dirty="0" smtClean="0"/>
              <a:t>Изучить классификацию растворов, способы выражения концентрации вещества в растворе</a:t>
            </a:r>
          </a:p>
          <a:p>
            <a:r>
              <a:rPr lang="ru-RU" sz="2800" dirty="0" smtClean="0"/>
              <a:t>Вспомнить о значении растворов в жизни человека</a:t>
            </a:r>
          </a:p>
          <a:p>
            <a:r>
              <a:rPr lang="ru-RU" sz="2800" dirty="0" smtClean="0"/>
              <a:t>Изучить алгоритм решения расчетных задач с использованием массовой доли растворенного вещества</a:t>
            </a:r>
          </a:p>
        </p:txBody>
      </p:sp>
    </p:spTree>
    <p:extLst>
      <p:ext uri="{BB962C8B-B14F-4D97-AF65-F5344CB8AC3E}">
        <p14:creationId xmlns:p14="http://schemas.microsoft.com/office/powerpoint/2010/main" val="3943388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8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</Template>
  <TotalTime>404</TotalTime>
  <Words>147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Тема8</vt:lpstr>
      <vt:lpstr>Презентация PowerPoint</vt:lpstr>
      <vt:lpstr>Растворы </vt:lpstr>
      <vt:lpstr>Презентация PowerPoint</vt:lpstr>
      <vt:lpstr>По агрегатному состоянию </vt:lpstr>
      <vt:lpstr>По степени дисперсности</vt:lpstr>
      <vt:lpstr>По количеству растворенного вещества</vt:lpstr>
      <vt:lpstr>Массовая доля растворенного вещества</vt:lpstr>
      <vt:lpstr>Растворы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растворы. Процессы, происходящие в растворах.</dc:title>
  <dc:creator>Владелец</dc:creator>
  <cp:lastModifiedBy>Пользователь</cp:lastModifiedBy>
  <cp:revision>42</cp:revision>
  <dcterms:created xsi:type="dcterms:W3CDTF">2015-04-22T01:41:39Z</dcterms:created>
  <dcterms:modified xsi:type="dcterms:W3CDTF">2017-03-31T11:48:43Z</dcterms:modified>
</cp:coreProperties>
</file>